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DD5CB"/>
    <a:srgbClr val="DDD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8603FDC-E32A-4AB5-989C-0864C3EAD2B8}" styleName="主题样式 2 - 强调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904" autoAdjust="0"/>
  </p:normalViewPr>
  <p:slideViewPr>
    <p:cSldViewPr snapToGrid="0" snapToObjects="1">
      <p:cViewPr varScale="1">
        <p:scale>
          <a:sx n="105" d="100"/>
          <a:sy n="105" d="100"/>
        </p:scale>
        <p:origin x="840" y="184"/>
      </p:cViewPr>
      <p:guideLst>
        <p:guide orient="horz" pos="2284"/>
        <p:guide pos="38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144</Words>
  <Application>Microsoft Macintosh PowerPoint</Application>
  <PresentationFormat>宽屏</PresentationFormat>
  <Paragraphs>48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华文仿宋</vt:lpstr>
      <vt:lpstr>微软雅黑</vt:lpstr>
      <vt:lpstr>Arial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my</dc:creator>
  <cp:lastModifiedBy>Microsoft Office User</cp:lastModifiedBy>
  <cp:revision>30</cp:revision>
  <dcterms:modified xsi:type="dcterms:W3CDTF">2020-02-25T03:41:39Z</dcterms:modified>
</cp:coreProperties>
</file>