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1D5"/>
    <a:srgbClr val="0963EE"/>
    <a:srgbClr val="005493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76"/>
  </p:normalViewPr>
  <p:slideViewPr>
    <p:cSldViewPr>
      <p:cViewPr varScale="1">
        <p:scale>
          <a:sx n="106" d="100"/>
          <a:sy n="106" d="100"/>
        </p:scale>
        <p:origin x="792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9" d="100"/>
        <a:sy n="109" d="100"/>
      </p:scale>
      <p:origin x="0" y="0"/>
    </p:cViewPr>
  </p:sorterViewPr>
  <p:gridSpacing cx="72008" cy="72008"/>
</p:viewPr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ID" val="2869567"/>
  <p:tag name="KSO_WM_TEMPLATE_OUTLINE_ID" val="15"/>
  <p:tag name="KSO_WM_TEMPLATE_SCENE_ID" val="1"/>
  <p:tag name="KSO_WM_TEMPLATE_JOB_ID" val="2"/>
  <p:tag name="KSO_WM_TEMPLATE_TOPIC_DEFAULT" val="1"/>
  <p:tag name="KSO_WM_SLIDE_MODEL_TYPE" val="cover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ID" val="2869567"/>
  <p:tag name="KSO_WM_TEMPLATE_OUTLINE_ID" val="15"/>
  <p:tag name="KSO_WM_TEMPLATE_SCENE_ID" val="1"/>
  <p:tag name="KSO_WM_TEMPLATE_JOB_ID" val="2"/>
  <p:tag name="KSO_WM_TEMPLATE_TOPIC_DEFAULT" val="1"/>
  <p:tag name="KSO_WM_SLIDE_MODEL_TYPE" val="cover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ID" val="2869567"/>
  <p:tag name="KSO_WM_TEMPLATE_OUTLINE_ID" val="15"/>
  <p:tag name="KSO_WM_TEMPLATE_SCENE_ID" val="1"/>
  <p:tag name="KSO_WM_TEMPLATE_JOB_ID" val="2"/>
  <p:tag name="KSO_WM_TEMPLATE_TOPIC_DEFAULT" val="1"/>
  <p:tag name="KSO_WM_SLIDE_MODEL_TYPE" val="cover"/>
</p:tagLst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</TotalTime>
  <Words>10</Words>
  <Application>Microsoft Macintosh PowerPoint</Application>
  <PresentationFormat>宽屏</PresentationFormat>
  <Paragraphs>6</Paragraphs>
  <Slides>3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9" baseType="lpstr">
      <vt:lpstr>微软雅黑</vt:lpstr>
      <vt:lpstr>等线</vt:lpstr>
      <vt:lpstr>Arial</vt:lpstr>
      <vt:lpstr>Calibri</vt:lpstr>
      <vt:lpstr>Calibri Light</vt:lpstr>
      <vt:lpstr>Office 主题​​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</dc:creator>
  <cp:lastModifiedBy>Microsoft Office User</cp:lastModifiedBy>
  <cp:revision>45</cp:revision>
  <cp:lastPrinted>2018-06-14T07:40:00Z</cp:lastPrinted>
  <dcterms:created xsi:type="dcterms:W3CDTF">2015-12-16T02:37:00Z</dcterms:created>
  <dcterms:modified xsi:type="dcterms:W3CDTF">2020-02-25T05:31:19Z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RubyTemplateID">
    <vt:lpwstr>2</vt:lpwstr>
  </property>
  <property fmtid="{D5CDD505-2E9C-101B-9397-08002B2CF9AE}" pid="3" name="KSOProductBuildVer">
    <vt:lpwstr>2052-11.1.0.8567</vt:lpwstr>
  </property>
</Properties>
</file>