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9AC7"/>
    <a:srgbClr val="6DC3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4"/>
    <p:restoredTop sz="94676"/>
  </p:normalViewPr>
  <p:slideViewPr>
    <p:cSldViewPr snapToGrid="0" snapToObjects="1">
      <p:cViewPr varScale="1">
        <p:scale>
          <a:sx n="106" d="100"/>
          <a:sy n="106" d="100"/>
        </p:scale>
        <p:origin x="11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10</Words>
  <Application>Microsoft Macintosh PowerPoint</Application>
  <PresentationFormat>宽屏</PresentationFormat>
  <Paragraphs>5</Paragraphs>
  <Slides>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9" baseType="lpstr">
      <vt:lpstr>等线</vt:lpstr>
      <vt:lpstr>等线 Light</vt:lpstr>
      <vt:lpstr>微软雅黑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Microsoft Office User</cp:lastModifiedBy>
  <cp:revision>21</cp:revision>
  <dcterms:created xsi:type="dcterms:W3CDTF">2020-02-25T03:54:21Z</dcterms:created>
  <dcterms:modified xsi:type="dcterms:W3CDTF">2020-02-25T08:20:36Z</dcterms:modified>
</cp:coreProperties>
</file>